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7" r:id="rId2"/>
    <p:sldId id="259" r:id="rId3"/>
    <p:sldId id="260" r:id="rId4"/>
    <p:sldId id="261" r:id="rId5"/>
    <p:sldId id="263" r:id="rId6"/>
    <p:sldId id="266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8" autoAdjust="0"/>
    <p:restoredTop sz="94660"/>
  </p:normalViewPr>
  <p:slideViewPr>
    <p:cSldViewPr snapToGrid="0">
      <p:cViewPr>
        <p:scale>
          <a:sx n="100" d="100"/>
          <a:sy n="100" d="100"/>
        </p:scale>
        <p:origin x="197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3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4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1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85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2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6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6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5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6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284A83-5A5A-37F5-161E-9CB9B38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Waiting to strike…</a:t>
            </a:r>
          </a:p>
        </p:txBody>
      </p:sp>
      <p:pic>
        <p:nvPicPr>
          <p:cNvPr id="10" name="Content Placeholder 9" descr="Cloud with solid fill">
            <a:extLst>
              <a:ext uri="{FF2B5EF4-FFF2-40B4-BE49-F238E27FC236}">
                <a16:creationId xmlns:a16="http://schemas.microsoft.com/office/drawing/2014/main" id="{0AF7350E-E412-EAC3-1350-ACEDA4F15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9440" y="2074414"/>
            <a:ext cx="3822192" cy="382219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027848-3D4B-D332-F59E-B039F9E25D91}"/>
              </a:ext>
            </a:extLst>
          </p:cNvPr>
          <p:cNvSpPr/>
          <p:nvPr/>
        </p:nvSpPr>
        <p:spPr>
          <a:xfrm>
            <a:off x="1856232" y="241401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 (3-8Seconds)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2306C8-1945-5A79-D843-025D2B9CB3A7}"/>
              </a:ext>
            </a:extLst>
          </p:cNvPr>
          <p:cNvSpPr/>
          <p:nvPr/>
        </p:nvSpPr>
        <p:spPr>
          <a:xfrm>
            <a:off x="1856232" y="3529584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20mS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2C1BCF-A78E-49D8-496C-E7F4EA28E924}"/>
              </a:ext>
            </a:extLst>
          </p:cNvPr>
          <p:cNvSpPr/>
          <p:nvPr/>
        </p:nvSpPr>
        <p:spPr>
          <a:xfrm>
            <a:off x="1856232" y="460857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80mS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813BF80D-398A-0F37-8972-434488A627AD}"/>
              </a:ext>
            </a:extLst>
          </p:cNvPr>
          <p:cNvSpPr/>
          <p:nvPr/>
        </p:nvSpPr>
        <p:spPr>
          <a:xfrm>
            <a:off x="2080260" y="5632704"/>
            <a:ext cx="1508760" cy="8778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again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EAA35A0-B90E-9037-9D58-49960F4EE696}"/>
              </a:ext>
            </a:extLst>
          </p:cNvPr>
          <p:cNvCxnSpPr>
            <a:endCxn id="17" idx="3"/>
          </p:cNvCxnSpPr>
          <p:nvPr/>
        </p:nvCxnSpPr>
        <p:spPr>
          <a:xfrm rot="5400000" flipH="1" flipV="1">
            <a:off x="2660904" y="4919472"/>
            <a:ext cx="2103120" cy="201168"/>
          </a:xfrm>
          <a:prstGeom prst="bentConnector4">
            <a:avLst>
              <a:gd name="adj1" fmla="val 435"/>
              <a:gd name="adj2" fmla="val 213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C4016B2-A6BD-0141-8CC0-BC960D592DE2}"/>
              </a:ext>
            </a:extLst>
          </p:cNvPr>
          <p:cNvCxnSpPr>
            <a:stCxn id="19" idx="1"/>
            <a:endCxn id="16" idx="1"/>
          </p:cNvCxnSpPr>
          <p:nvPr/>
        </p:nvCxnSpPr>
        <p:spPr>
          <a:xfrm rot="10800000">
            <a:off x="1856232" y="2852928"/>
            <a:ext cx="224028" cy="3218688"/>
          </a:xfrm>
          <a:prstGeom prst="bentConnector3">
            <a:avLst>
              <a:gd name="adj1" fmla="val 202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993E032-A830-4BB7-A048-85071E74BBF1}"/>
              </a:ext>
            </a:extLst>
          </p:cNvPr>
          <p:cNvSpPr/>
          <p:nvPr/>
        </p:nvSpPr>
        <p:spPr>
          <a:xfrm>
            <a:off x="2679700" y="3291840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1C1AE8-DE7C-AAB4-792D-C53F210D3A1D}"/>
              </a:ext>
            </a:extLst>
          </p:cNvPr>
          <p:cNvSpPr/>
          <p:nvPr/>
        </p:nvSpPr>
        <p:spPr>
          <a:xfrm>
            <a:off x="2679700" y="4389375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15A2BCE-EB3D-BC52-FD7A-D4F09E1E6CE1}"/>
              </a:ext>
            </a:extLst>
          </p:cNvPr>
          <p:cNvSpPr/>
          <p:nvPr/>
        </p:nvSpPr>
        <p:spPr>
          <a:xfrm>
            <a:off x="2694940" y="5422392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FBEB736-70F0-EAAA-1E8C-F1C23B178B97}"/>
              </a:ext>
            </a:extLst>
          </p:cNvPr>
          <p:cNvSpPr/>
          <p:nvPr/>
        </p:nvSpPr>
        <p:spPr>
          <a:xfrm>
            <a:off x="215900" y="2495550"/>
            <a:ext cx="1204468" cy="7962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9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284A83-5A5A-37F5-161E-9CB9B38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ON For 20mS</a:t>
            </a:r>
          </a:p>
        </p:txBody>
      </p:sp>
      <p:pic>
        <p:nvPicPr>
          <p:cNvPr id="10" name="Content Placeholder 9" descr="Cloud with solid fill">
            <a:extLst>
              <a:ext uri="{FF2B5EF4-FFF2-40B4-BE49-F238E27FC236}">
                <a16:creationId xmlns:a16="http://schemas.microsoft.com/office/drawing/2014/main" id="{0AF7350E-E412-EAC3-1350-ACEDA4F15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9440" y="2074414"/>
            <a:ext cx="3822192" cy="382219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027848-3D4B-D332-F59E-B039F9E25D91}"/>
              </a:ext>
            </a:extLst>
          </p:cNvPr>
          <p:cNvSpPr/>
          <p:nvPr/>
        </p:nvSpPr>
        <p:spPr>
          <a:xfrm>
            <a:off x="1856232" y="241401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 (3-8Seconds)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2306C8-1945-5A79-D843-025D2B9CB3A7}"/>
              </a:ext>
            </a:extLst>
          </p:cNvPr>
          <p:cNvSpPr/>
          <p:nvPr/>
        </p:nvSpPr>
        <p:spPr>
          <a:xfrm>
            <a:off x="1856232" y="3529584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20mS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2C1BCF-A78E-49D8-496C-E7F4EA28E924}"/>
              </a:ext>
            </a:extLst>
          </p:cNvPr>
          <p:cNvSpPr/>
          <p:nvPr/>
        </p:nvSpPr>
        <p:spPr>
          <a:xfrm>
            <a:off x="1856232" y="460857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80mS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813BF80D-398A-0F37-8972-434488A627AD}"/>
              </a:ext>
            </a:extLst>
          </p:cNvPr>
          <p:cNvSpPr/>
          <p:nvPr/>
        </p:nvSpPr>
        <p:spPr>
          <a:xfrm>
            <a:off x="2080260" y="5632704"/>
            <a:ext cx="1508760" cy="8778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again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EAA35A0-B90E-9037-9D58-49960F4EE696}"/>
              </a:ext>
            </a:extLst>
          </p:cNvPr>
          <p:cNvCxnSpPr>
            <a:endCxn id="17" idx="3"/>
          </p:cNvCxnSpPr>
          <p:nvPr/>
        </p:nvCxnSpPr>
        <p:spPr>
          <a:xfrm rot="5400000" flipH="1" flipV="1">
            <a:off x="2660904" y="4919472"/>
            <a:ext cx="2103120" cy="201168"/>
          </a:xfrm>
          <a:prstGeom prst="bentConnector4">
            <a:avLst>
              <a:gd name="adj1" fmla="val 435"/>
              <a:gd name="adj2" fmla="val 213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C4016B2-A6BD-0141-8CC0-BC960D592DE2}"/>
              </a:ext>
            </a:extLst>
          </p:cNvPr>
          <p:cNvCxnSpPr>
            <a:stCxn id="19" idx="1"/>
            <a:endCxn id="16" idx="1"/>
          </p:cNvCxnSpPr>
          <p:nvPr/>
        </p:nvCxnSpPr>
        <p:spPr>
          <a:xfrm rot="10800000">
            <a:off x="1856232" y="2852928"/>
            <a:ext cx="224028" cy="3218688"/>
          </a:xfrm>
          <a:prstGeom prst="bentConnector3">
            <a:avLst>
              <a:gd name="adj1" fmla="val 202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993E032-A830-4BB7-A048-85071E74BBF1}"/>
              </a:ext>
            </a:extLst>
          </p:cNvPr>
          <p:cNvSpPr/>
          <p:nvPr/>
        </p:nvSpPr>
        <p:spPr>
          <a:xfrm>
            <a:off x="2679700" y="3291840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1C1AE8-DE7C-AAB4-792D-C53F210D3A1D}"/>
              </a:ext>
            </a:extLst>
          </p:cNvPr>
          <p:cNvSpPr/>
          <p:nvPr/>
        </p:nvSpPr>
        <p:spPr>
          <a:xfrm>
            <a:off x="2679700" y="4389375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15A2BCE-EB3D-BC52-FD7A-D4F09E1E6CE1}"/>
              </a:ext>
            </a:extLst>
          </p:cNvPr>
          <p:cNvSpPr/>
          <p:nvPr/>
        </p:nvSpPr>
        <p:spPr>
          <a:xfrm>
            <a:off x="2694940" y="5422392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FBEB736-70F0-EAAA-1E8C-F1C23B178B97}"/>
              </a:ext>
            </a:extLst>
          </p:cNvPr>
          <p:cNvSpPr/>
          <p:nvPr/>
        </p:nvSpPr>
        <p:spPr>
          <a:xfrm>
            <a:off x="324611" y="3544062"/>
            <a:ext cx="1204468" cy="7962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8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284A83-5A5A-37F5-161E-9CB9B38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OFF for 80mS </a:t>
            </a:r>
          </a:p>
        </p:txBody>
      </p:sp>
      <p:pic>
        <p:nvPicPr>
          <p:cNvPr id="10" name="Content Placeholder 9" descr="Cloud with solid fill">
            <a:extLst>
              <a:ext uri="{FF2B5EF4-FFF2-40B4-BE49-F238E27FC236}">
                <a16:creationId xmlns:a16="http://schemas.microsoft.com/office/drawing/2014/main" id="{0AF7350E-E412-EAC3-1350-ACEDA4F15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9440" y="2074414"/>
            <a:ext cx="3822192" cy="382219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027848-3D4B-D332-F59E-B039F9E25D91}"/>
              </a:ext>
            </a:extLst>
          </p:cNvPr>
          <p:cNvSpPr/>
          <p:nvPr/>
        </p:nvSpPr>
        <p:spPr>
          <a:xfrm>
            <a:off x="1856232" y="241401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 (3-8Seconds)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2306C8-1945-5A79-D843-025D2B9CB3A7}"/>
              </a:ext>
            </a:extLst>
          </p:cNvPr>
          <p:cNvSpPr/>
          <p:nvPr/>
        </p:nvSpPr>
        <p:spPr>
          <a:xfrm>
            <a:off x="1856232" y="3529584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20mS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2C1BCF-A78E-49D8-496C-E7F4EA28E924}"/>
              </a:ext>
            </a:extLst>
          </p:cNvPr>
          <p:cNvSpPr/>
          <p:nvPr/>
        </p:nvSpPr>
        <p:spPr>
          <a:xfrm>
            <a:off x="1856232" y="460857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80mS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813BF80D-398A-0F37-8972-434488A627AD}"/>
              </a:ext>
            </a:extLst>
          </p:cNvPr>
          <p:cNvSpPr/>
          <p:nvPr/>
        </p:nvSpPr>
        <p:spPr>
          <a:xfrm>
            <a:off x="2080260" y="5632704"/>
            <a:ext cx="1508760" cy="8778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again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EAA35A0-B90E-9037-9D58-49960F4EE696}"/>
              </a:ext>
            </a:extLst>
          </p:cNvPr>
          <p:cNvCxnSpPr>
            <a:endCxn id="17" idx="3"/>
          </p:cNvCxnSpPr>
          <p:nvPr/>
        </p:nvCxnSpPr>
        <p:spPr>
          <a:xfrm rot="5400000" flipH="1" flipV="1">
            <a:off x="2660904" y="4919472"/>
            <a:ext cx="2103120" cy="201168"/>
          </a:xfrm>
          <a:prstGeom prst="bentConnector4">
            <a:avLst>
              <a:gd name="adj1" fmla="val 435"/>
              <a:gd name="adj2" fmla="val 213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C4016B2-A6BD-0141-8CC0-BC960D592DE2}"/>
              </a:ext>
            </a:extLst>
          </p:cNvPr>
          <p:cNvCxnSpPr>
            <a:stCxn id="19" idx="1"/>
            <a:endCxn id="16" idx="1"/>
          </p:cNvCxnSpPr>
          <p:nvPr/>
        </p:nvCxnSpPr>
        <p:spPr>
          <a:xfrm rot="10800000">
            <a:off x="1856232" y="2852928"/>
            <a:ext cx="224028" cy="3218688"/>
          </a:xfrm>
          <a:prstGeom prst="bentConnector3">
            <a:avLst>
              <a:gd name="adj1" fmla="val 202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993E032-A830-4BB7-A048-85071E74BBF1}"/>
              </a:ext>
            </a:extLst>
          </p:cNvPr>
          <p:cNvSpPr/>
          <p:nvPr/>
        </p:nvSpPr>
        <p:spPr>
          <a:xfrm>
            <a:off x="2679700" y="3291840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1C1AE8-DE7C-AAB4-792D-C53F210D3A1D}"/>
              </a:ext>
            </a:extLst>
          </p:cNvPr>
          <p:cNvSpPr/>
          <p:nvPr/>
        </p:nvSpPr>
        <p:spPr>
          <a:xfrm>
            <a:off x="2679700" y="4389375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15A2BCE-EB3D-BC52-FD7A-D4F09E1E6CE1}"/>
              </a:ext>
            </a:extLst>
          </p:cNvPr>
          <p:cNvSpPr/>
          <p:nvPr/>
        </p:nvSpPr>
        <p:spPr>
          <a:xfrm>
            <a:off x="2694940" y="5422392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FBEB736-70F0-EAAA-1E8C-F1C23B178B97}"/>
              </a:ext>
            </a:extLst>
          </p:cNvPr>
          <p:cNvSpPr/>
          <p:nvPr/>
        </p:nvSpPr>
        <p:spPr>
          <a:xfrm>
            <a:off x="324611" y="4610862"/>
            <a:ext cx="1204468" cy="7962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8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284A83-5A5A-37F5-161E-9CB9B38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 ON AGAIN or WAIT?</a:t>
            </a:r>
          </a:p>
        </p:txBody>
      </p:sp>
      <p:pic>
        <p:nvPicPr>
          <p:cNvPr id="10" name="Content Placeholder 9" descr="Cloud with solid fill">
            <a:extLst>
              <a:ext uri="{FF2B5EF4-FFF2-40B4-BE49-F238E27FC236}">
                <a16:creationId xmlns:a16="http://schemas.microsoft.com/office/drawing/2014/main" id="{0AF7350E-E412-EAC3-1350-ACEDA4F15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9440" y="2074414"/>
            <a:ext cx="3822192" cy="382219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027848-3D4B-D332-F59E-B039F9E25D91}"/>
              </a:ext>
            </a:extLst>
          </p:cNvPr>
          <p:cNvSpPr/>
          <p:nvPr/>
        </p:nvSpPr>
        <p:spPr>
          <a:xfrm>
            <a:off x="1856232" y="241401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 (3-8Seconds)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2306C8-1945-5A79-D843-025D2B9CB3A7}"/>
              </a:ext>
            </a:extLst>
          </p:cNvPr>
          <p:cNvSpPr/>
          <p:nvPr/>
        </p:nvSpPr>
        <p:spPr>
          <a:xfrm>
            <a:off x="1856232" y="3529584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20mS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2C1BCF-A78E-49D8-496C-E7F4EA28E924}"/>
              </a:ext>
            </a:extLst>
          </p:cNvPr>
          <p:cNvSpPr/>
          <p:nvPr/>
        </p:nvSpPr>
        <p:spPr>
          <a:xfrm>
            <a:off x="1856232" y="460857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80mS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813BF80D-398A-0F37-8972-434488A627AD}"/>
              </a:ext>
            </a:extLst>
          </p:cNvPr>
          <p:cNvSpPr/>
          <p:nvPr/>
        </p:nvSpPr>
        <p:spPr>
          <a:xfrm>
            <a:off x="2080260" y="5632704"/>
            <a:ext cx="1508760" cy="8778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again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EAA35A0-B90E-9037-9D58-49960F4EE696}"/>
              </a:ext>
            </a:extLst>
          </p:cNvPr>
          <p:cNvCxnSpPr>
            <a:endCxn id="17" idx="3"/>
          </p:cNvCxnSpPr>
          <p:nvPr/>
        </p:nvCxnSpPr>
        <p:spPr>
          <a:xfrm rot="5400000" flipH="1" flipV="1">
            <a:off x="2660904" y="4919472"/>
            <a:ext cx="2103120" cy="201168"/>
          </a:xfrm>
          <a:prstGeom prst="bentConnector4">
            <a:avLst>
              <a:gd name="adj1" fmla="val 435"/>
              <a:gd name="adj2" fmla="val 213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C4016B2-A6BD-0141-8CC0-BC960D592DE2}"/>
              </a:ext>
            </a:extLst>
          </p:cNvPr>
          <p:cNvCxnSpPr>
            <a:stCxn id="19" idx="1"/>
            <a:endCxn id="16" idx="1"/>
          </p:cNvCxnSpPr>
          <p:nvPr/>
        </p:nvCxnSpPr>
        <p:spPr>
          <a:xfrm rot="10800000">
            <a:off x="1856232" y="2852928"/>
            <a:ext cx="224028" cy="3218688"/>
          </a:xfrm>
          <a:prstGeom prst="bentConnector3">
            <a:avLst>
              <a:gd name="adj1" fmla="val 202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993E032-A830-4BB7-A048-85071E74BBF1}"/>
              </a:ext>
            </a:extLst>
          </p:cNvPr>
          <p:cNvSpPr/>
          <p:nvPr/>
        </p:nvSpPr>
        <p:spPr>
          <a:xfrm>
            <a:off x="2679700" y="3291840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1C1AE8-DE7C-AAB4-792D-C53F210D3A1D}"/>
              </a:ext>
            </a:extLst>
          </p:cNvPr>
          <p:cNvSpPr/>
          <p:nvPr/>
        </p:nvSpPr>
        <p:spPr>
          <a:xfrm>
            <a:off x="2679700" y="4389375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15A2BCE-EB3D-BC52-FD7A-D4F09E1E6CE1}"/>
              </a:ext>
            </a:extLst>
          </p:cNvPr>
          <p:cNvSpPr/>
          <p:nvPr/>
        </p:nvSpPr>
        <p:spPr>
          <a:xfrm>
            <a:off x="2694940" y="5422392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FBEB736-70F0-EAAA-1E8C-F1C23B178B97}"/>
              </a:ext>
            </a:extLst>
          </p:cNvPr>
          <p:cNvSpPr/>
          <p:nvPr/>
        </p:nvSpPr>
        <p:spPr>
          <a:xfrm>
            <a:off x="324611" y="5658612"/>
            <a:ext cx="1204468" cy="7962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3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284A83-5A5A-37F5-161E-9CB9B38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Double Flash!</a:t>
            </a:r>
          </a:p>
        </p:txBody>
      </p:sp>
      <p:pic>
        <p:nvPicPr>
          <p:cNvPr id="10" name="Content Placeholder 9" descr="Cloud with solid fill">
            <a:extLst>
              <a:ext uri="{FF2B5EF4-FFF2-40B4-BE49-F238E27FC236}">
                <a16:creationId xmlns:a16="http://schemas.microsoft.com/office/drawing/2014/main" id="{0AF7350E-E412-EAC3-1350-ACEDA4F15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9440" y="2074414"/>
            <a:ext cx="3822192" cy="382219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027848-3D4B-D332-F59E-B039F9E25D91}"/>
              </a:ext>
            </a:extLst>
          </p:cNvPr>
          <p:cNvSpPr/>
          <p:nvPr/>
        </p:nvSpPr>
        <p:spPr>
          <a:xfrm>
            <a:off x="1856232" y="241401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 (3-8Seconds)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2306C8-1945-5A79-D843-025D2B9CB3A7}"/>
              </a:ext>
            </a:extLst>
          </p:cNvPr>
          <p:cNvSpPr/>
          <p:nvPr/>
        </p:nvSpPr>
        <p:spPr>
          <a:xfrm>
            <a:off x="1856232" y="3529584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20mS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2C1BCF-A78E-49D8-496C-E7F4EA28E924}"/>
              </a:ext>
            </a:extLst>
          </p:cNvPr>
          <p:cNvSpPr/>
          <p:nvPr/>
        </p:nvSpPr>
        <p:spPr>
          <a:xfrm>
            <a:off x="1856232" y="460857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80mS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813BF80D-398A-0F37-8972-434488A627AD}"/>
              </a:ext>
            </a:extLst>
          </p:cNvPr>
          <p:cNvSpPr/>
          <p:nvPr/>
        </p:nvSpPr>
        <p:spPr>
          <a:xfrm>
            <a:off x="2080260" y="5632704"/>
            <a:ext cx="1508760" cy="8778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again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EAA35A0-B90E-9037-9D58-49960F4EE696}"/>
              </a:ext>
            </a:extLst>
          </p:cNvPr>
          <p:cNvCxnSpPr>
            <a:endCxn id="17" idx="3"/>
          </p:cNvCxnSpPr>
          <p:nvPr/>
        </p:nvCxnSpPr>
        <p:spPr>
          <a:xfrm rot="5400000" flipH="1" flipV="1">
            <a:off x="2660904" y="4919472"/>
            <a:ext cx="2103120" cy="201168"/>
          </a:xfrm>
          <a:prstGeom prst="bentConnector4">
            <a:avLst>
              <a:gd name="adj1" fmla="val 435"/>
              <a:gd name="adj2" fmla="val 213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C4016B2-A6BD-0141-8CC0-BC960D592DE2}"/>
              </a:ext>
            </a:extLst>
          </p:cNvPr>
          <p:cNvCxnSpPr>
            <a:stCxn id="19" idx="1"/>
            <a:endCxn id="16" idx="1"/>
          </p:cNvCxnSpPr>
          <p:nvPr/>
        </p:nvCxnSpPr>
        <p:spPr>
          <a:xfrm rot="10800000">
            <a:off x="1856232" y="2852928"/>
            <a:ext cx="224028" cy="3218688"/>
          </a:xfrm>
          <a:prstGeom prst="bentConnector3">
            <a:avLst>
              <a:gd name="adj1" fmla="val 202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993E032-A830-4BB7-A048-85071E74BBF1}"/>
              </a:ext>
            </a:extLst>
          </p:cNvPr>
          <p:cNvSpPr/>
          <p:nvPr/>
        </p:nvSpPr>
        <p:spPr>
          <a:xfrm>
            <a:off x="2679700" y="3291840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1C1AE8-DE7C-AAB4-792D-C53F210D3A1D}"/>
              </a:ext>
            </a:extLst>
          </p:cNvPr>
          <p:cNvSpPr/>
          <p:nvPr/>
        </p:nvSpPr>
        <p:spPr>
          <a:xfrm>
            <a:off x="2679700" y="4389375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15A2BCE-EB3D-BC52-FD7A-D4F09E1E6CE1}"/>
              </a:ext>
            </a:extLst>
          </p:cNvPr>
          <p:cNvSpPr/>
          <p:nvPr/>
        </p:nvSpPr>
        <p:spPr>
          <a:xfrm>
            <a:off x="2694940" y="5422392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FBEB736-70F0-EAAA-1E8C-F1C23B178B97}"/>
              </a:ext>
            </a:extLst>
          </p:cNvPr>
          <p:cNvSpPr/>
          <p:nvPr/>
        </p:nvSpPr>
        <p:spPr>
          <a:xfrm>
            <a:off x="324611" y="5658612"/>
            <a:ext cx="1204468" cy="7962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0.00013 -0.3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284A83-5A5A-37F5-161E-9CB9B38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OFF </a:t>
            </a:r>
          </a:p>
        </p:txBody>
      </p:sp>
      <p:pic>
        <p:nvPicPr>
          <p:cNvPr id="10" name="Content Placeholder 9" descr="Cloud with solid fill">
            <a:extLst>
              <a:ext uri="{FF2B5EF4-FFF2-40B4-BE49-F238E27FC236}">
                <a16:creationId xmlns:a16="http://schemas.microsoft.com/office/drawing/2014/main" id="{0AF7350E-E412-EAC3-1350-ACEDA4F15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9440" y="2074414"/>
            <a:ext cx="3822192" cy="382219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027848-3D4B-D332-F59E-B039F9E25D91}"/>
              </a:ext>
            </a:extLst>
          </p:cNvPr>
          <p:cNvSpPr/>
          <p:nvPr/>
        </p:nvSpPr>
        <p:spPr>
          <a:xfrm>
            <a:off x="1856232" y="241401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 (3-8Seconds)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2306C8-1945-5A79-D843-025D2B9CB3A7}"/>
              </a:ext>
            </a:extLst>
          </p:cNvPr>
          <p:cNvSpPr/>
          <p:nvPr/>
        </p:nvSpPr>
        <p:spPr>
          <a:xfrm>
            <a:off x="1856232" y="3529584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20mS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2C1BCF-A78E-49D8-496C-E7F4EA28E924}"/>
              </a:ext>
            </a:extLst>
          </p:cNvPr>
          <p:cNvSpPr/>
          <p:nvPr/>
        </p:nvSpPr>
        <p:spPr>
          <a:xfrm>
            <a:off x="1856232" y="460857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80mS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813BF80D-398A-0F37-8972-434488A627AD}"/>
              </a:ext>
            </a:extLst>
          </p:cNvPr>
          <p:cNvSpPr/>
          <p:nvPr/>
        </p:nvSpPr>
        <p:spPr>
          <a:xfrm>
            <a:off x="2080260" y="5632704"/>
            <a:ext cx="1508760" cy="8778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again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EAA35A0-B90E-9037-9D58-49960F4EE696}"/>
              </a:ext>
            </a:extLst>
          </p:cNvPr>
          <p:cNvCxnSpPr>
            <a:endCxn id="17" idx="3"/>
          </p:cNvCxnSpPr>
          <p:nvPr/>
        </p:nvCxnSpPr>
        <p:spPr>
          <a:xfrm rot="5400000" flipH="1" flipV="1">
            <a:off x="2660904" y="4919472"/>
            <a:ext cx="2103120" cy="201168"/>
          </a:xfrm>
          <a:prstGeom prst="bentConnector4">
            <a:avLst>
              <a:gd name="adj1" fmla="val 435"/>
              <a:gd name="adj2" fmla="val 213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C4016B2-A6BD-0141-8CC0-BC960D592DE2}"/>
              </a:ext>
            </a:extLst>
          </p:cNvPr>
          <p:cNvCxnSpPr>
            <a:stCxn id="19" idx="1"/>
            <a:endCxn id="16" idx="1"/>
          </p:cNvCxnSpPr>
          <p:nvPr/>
        </p:nvCxnSpPr>
        <p:spPr>
          <a:xfrm rot="10800000">
            <a:off x="1856232" y="2852928"/>
            <a:ext cx="224028" cy="3218688"/>
          </a:xfrm>
          <a:prstGeom prst="bentConnector3">
            <a:avLst>
              <a:gd name="adj1" fmla="val 202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993E032-A830-4BB7-A048-85071E74BBF1}"/>
              </a:ext>
            </a:extLst>
          </p:cNvPr>
          <p:cNvSpPr/>
          <p:nvPr/>
        </p:nvSpPr>
        <p:spPr>
          <a:xfrm>
            <a:off x="2679700" y="3291840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1C1AE8-DE7C-AAB4-792D-C53F210D3A1D}"/>
              </a:ext>
            </a:extLst>
          </p:cNvPr>
          <p:cNvSpPr/>
          <p:nvPr/>
        </p:nvSpPr>
        <p:spPr>
          <a:xfrm>
            <a:off x="2679700" y="4389375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15A2BCE-EB3D-BC52-FD7A-D4F09E1E6CE1}"/>
              </a:ext>
            </a:extLst>
          </p:cNvPr>
          <p:cNvSpPr/>
          <p:nvPr/>
        </p:nvSpPr>
        <p:spPr>
          <a:xfrm>
            <a:off x="2694940" y="5422392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FBEB736-70F0-EAAA-1E8C-F1C23B178B97}"/>
              </a:ext>
            </a:extLst>
          </p:cNvPr>
          <p:cNvSpPr/>
          <p:nvPr/>
        </p:nvSpPr>
        <p:spPr>
          <a:xfrm>
            <a:off x="324611" y="4610862"/>
            <a:ext cx="1204468" cy="7962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284A83-5A5A-37F5-161E-9CB9B38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 to WAIT</a:t>
            </a:r>
          </a:p>
        </p:txBody>
      </p:sp>
      <p:pic>
        <p:nvPicPr>
          <p:cNvPr id="10" name="Content Placeholder 9" descr="Cloud with solid fill">
            <a:extLst>
              <a:ext uri="{FF2B5EF4-FFF2-40B4-BE49-F238E27FC236}">
                <a16:creationId xmlns:a16="http://schemas.microsoft.com/office/drawing/2014/main" id="{0AF7350E-E412-EAC3-1350-ACEDA4F15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9440" y="2074414"/>
            <a:ext cx="3822192" cy="382219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027848-3D4B-D332-F59E-B039F9E25D91}"/>
              </a:ext>
            </a:extLst>
          </p:cNvPr>
          <p:cNvSpPr/>
          <p:nvPr/>
        </p:nvSpPr>
        <p:spPr>
          <a:xfrm>
            <a:off x="1856232" y="241401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 (3-8Seconds)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2306C8-1945-5A79-D843-025D2B9CB3A7}"/>
              </a:ext>
            </a:extLst>
          </p:cNvPr>
          <p:cNvSpPr/>
          <p:nvPr/>
        </p:nvSpPr>
        <p:spPr>
          <a:xfrm>
            <a:off x="1856232" y="3529584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20mS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2C1BCF-A78E-49D8-496C-E7F4EA28E924}"/>
              </a:ext>
            </a:extLst>
          </p:cNvPr>
          <p:cNvSpPr/>
          <p:nvPr/>
        </p:nvSpPr>
        <p:spPr>
          <a:xfrm>
            <a:off x="1856232" y="460857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80mS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813BF80D-398A-0F37-8972-434488A627AD}"/>
              </a:ext>
            </a:extLst>
          </p:cNvPr>
          <p:cNvSpPr/>
          <p:nvPr/>
        </p:nvSpPr>
        <p:spPr>
          <a:xfrm>
            <a:off x="2080260" y="5632704"/>
            <a:ext cx="1508760" cy="8778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again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EAA35A0-B90E-9037-9D58-49960F4EE696}"/>
              </a:ext>
            </a:extLst>
          </p:cNvPr>
          <p:cNvCxnSpPr>
            <a:endCxn id="17" idx="3"/>
          </p:cNvCxnSpPr>
          <p:nvPr/>
        </p:nvCxnSpPr>
        <p:spPr>
          <a:xfrm rot="5400000" flipH="1" flipV="1">
            <a:off x="2660904" y="4919472"/>
            <a:ext cx="2103120" cy="201168"/>
          </a:xfrm>
          <a:prstGeom prst="bentConnector4">
            <a:avLst>
              <a:gd name="adj1" fmla="val 435"/>
              <a:gd name="adj2" fmla="val 213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C4016B2-A6BD-0141-8CC0-BC960D592DE2}"/>
              </a:ext>
            </a:extLst>
          </p:cNvPr>
          <p:cNvCxnSpPr>
            <a:stCxn id="19" idx="1"/>
            <a:endCxn id="16" idx="1"/>
          </p:cNvCxnSpPr>
          <p:nvPr/>
        </p:nvCxnSpPr>
        <p:spPr>
          <a:xfrm rot="10800000">
            <a:off x="1856232" y="2852928"/>
            <a:ext cx="224028" cy="3218688"/>
          </a:xfrm>
          <a:prstGeom prst="bentConnector3">
            <a:avLst>
              <a:gd name="adj1" fmla="val 202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993E032-A830-4BB7-A048-85071E74BBF1}"/>
              </a:ext>
            </a:extLst>
          </p:cNvPr>
          <p:cNvSpPr/>
          <p:nvPr/>
        </p:nvSpPr>
        <p:spPr>
          <a:xfrm>
            <a:off x="2679700" y="3291840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1C1AE8-DE7C-AAB4-792D-C53F210D3A1D}"/>
              </a:ext>
            </a:extLst>
          </p:cNvPr>
          <p:cNvSpPr/>
          <p:nvPr/>
        </p:nvSpPr>
        <p:spPr>
          <a:xfrm>
            <a:off x="2679700" y="4389375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15A2BCE-EB3D-BC52-FD7A-D4F09E1E6CE1}"/>
              </a:ext>
            </a:extLst>
          </p:cNvPr>
          <p:cNvSpPr/>
          <p:nvPr/>
        </p:nvSpPr>
        <p:spPr>
          <a:xfrm>
            <a:off x="2694940" y="5422392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FBEB736-70F0-EAAA-1E8C-F1C23B178B97}"/>
              </a:ext>
            </a:extLst>
          </p:cNvPr>
          <p:cNvSpPr/>
          <p:nvPr/>
        </p:nvSpPr>
        <p:spPr>
          <a:xfrm>
            <a:off x="324611" y="5658612"/>
            <a:ext cx="1204468" cy="7962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1.45833E-6 -0.46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284A83-5A5A-37F5-161E-9CB9B38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WAITing</a:t>
            </a:r>
            <a:r>
              <a:rPr lang="en-US" dirty="0">
                <a:solidFill>
                  <a:schemeClr val="bg1"/>
                </a:solidFill>
              </a:rPr>
              <a:t> to strike…</a:t>
            </a:r>
          </a:p>
        </p:txBody>
      </p:sp>
      <p:pic>
        <p:nvPicPr>
          <p:cNvPr id="10" name="Content Placeholder 9" descr="Cloud with solid fill">
            <a:extLst>
              <a:ext uri="{FF2B5EF4-FFF2-40B4-BE49-F238E27FC236}">
                <a16:creationId xmlns:a16="http://schemas.microsoft.com/office/drawing/2014/main" id="{0AF7350E-E412-EAC3-1350-ACEDA4F15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9440" y="2074414"/>
            <a:ext cx="3822192" cy="382219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027848-3D4B-D332-F59E-B039F9E25D91}"/>
              </a:ext>
            </a:extLst>
          </p:cNvPr>
          <p:cNvSpPr/>
          <p:nvPr/>
        </p:nvSpPr>
        <p:spPr>
          <a:xfrm>
            <a:off x="1856232" y="241401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 (3-8Seconds)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2306C8-1945-5A79-D843-025D2B9CB3A7}"/>
              </a:ext>
            </a:extLst>
          </p:cNvPr>
          <p:cNvSpPr/>
          <p:nvPr/>
        </p:nvSpPr>
        <p:spPr>
          <a:xfrm>
            <a:off x="1856232" y="3529584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20mS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2C1BCF-A78E-49D8-496C-E7F4EA28E924}"/>
              </a:ext>
            </a:extLst>
          </p:cNvPr>
          <p:cNvSpPr/>
          <p:nvPr/>
        </p:nvSpPr>
        <p:spPr>
          <a:xfrm>
            <a:off x="1856232" y="4608576"/>
            <a:ext cx="1956816" cy="87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80mS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813BF80D-398A-0F37-8972-434488A627AD}"/>
              </a:ext>
            </a:extLst>
          </p:cNvPr>
          <p:cNvSpPr/>
          <p:nvPr/>
        </p:nvSpPr>
        <p:spPr>
          <a:xfrm>
            <a:off x="2080260" y="5632704"/>
            <a:ext cx="1508760" cy="8778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again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EAA35A0-B90E-9037-9D58-49960F4EE696}"/>
              </a:ext>
            </a:extLst>
          </p:cNvPr>
          <p:cNvCxnSpPr>
            <a:endCxn id="17" idx="3"/>
          </p:cNvCxnSpPr>
          <p:nvPr/>
        </p:nvCxnSpPr>
        <p:spPr>
          <a:xfrm rot="5400000" flipH="1" flipV="1">
            <a:off x="2660904" y="4919472"/>
            <a:ext cx="2103120" cy="201168"/>
          </a:xfrm>
          <a:prstGeom prst="bentConnector4">
            <a:avLst>
              <a:gd name="adj1" fmla="val 435"/>
              <a:gd name="adj2" fmla="val 213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C4016B2-A6BD-0141-8CC0-BC960D592DE2}"/>
              </a:ext>
            </a:extLst>
          </p:cNvPr>
          <p:cNvCxnSpPr>
            <a:stCxn id="19" idx="1"/>
            <a:endCxn id="16" idx="1"/>
          </p:cNvCxnSpPr>
          <p:nvPr/>
        </p:nvCxnSpPr>
        <p:spPr>
          <a:xfrm rot="10800000">
            <a:off x="1856232" y="2852928"/>
            <a:ext cx="224028" cy="3218688"/>
          </a:xfrm>
          <a:prstGeom prst="bentConnector3">
            <a:avLst>
              <a:gd name="adj1" fmla="val 202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993E032-A830-4BB7-A048-85071E74BBF1}"/>
              </a:ext>
            </a:extLst>
          </p:cNvPr>
          <p:cNvSpPr/>
          <p:nvPr/>
        </p:nvSpPr>
        <p:spPr>
          <a:xfrm>
            <a:off x="2679700" y="3291840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1C1AE8-DE7C-AAB4-792D-C53F210D3A1D}"/>
              </a:ext>
            </a:extLst>
          </p:cNvPr>
          <p:cNvSpPr/>
          <p:nvPr/>
        </p:nvSpPr>
        <p:spPr>
          <a:xfrm>
            <a:off x="2679700" y="4389375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15A2BCE-EB3D-BC52-FD7A-D4F09E1E6CE1}"/>
              </a:ext>
            </a:extLst>
          </p:cNvPr>
          <p:cNvSpPr/>
          <p:nvPr/>
        </p:nvSpPr>
        <p:spPr>
          <a:xfrm>
            <a:off x="2694940" y="5422392"/>
            <a:ext cx="279400" cy="2743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FBEB736-70F0-EAAA-1E8C-F1C23B178B97}"/>
              </a:ext>
            </a:extLst>
          </p:cNvPr>
          <p:cNvSpPr/>
          <p:nvPr/>
        </p:nvSpPr>
        <p:spPr>
          <a:xfrm>
            <a:off x="215900" y="2495550"/>
            <a:ext cx="1204468" cy="7962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39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110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Bookman Old Style</vt:lpstr>
      <vt:lpstr>Calibri</vt:lpstr>
      <vt:lpstr>Franklin Gothic Book</vt:lpstr>
      <vt:lpstr>RetrospectVTI</vt:lpstr>
      <vt:lpstr>Waiting to strike…</vt:lpstr>
      <vt:lpstr>LED ON For 20mS</vt:lpstr>
      <vt:lpstr>LED OFF for 80mS </vt:lpstr>
      <vt:lpstr>FLASH ON AGAIN or WAIT?</vt:lpstr>
      <vt:lpstr>Double Flash!</vt:lpstr>
      <vt:lpstr>LED OFF </vt:lpstr>
      <vt:lpstr>Go to WAIT</vt:lpstr>
      <vt:lpstr>WAITing to strike…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Dafydd Roche</dc:creator>
  <cp:lastModifiedBy>Dafydd Roche</cp:lastModifiedBy>
  <cp:revision>3</cp:revision>
  <dcterms:created xsi:type="dcterms:W3CDTF">2024-07-07T19:04:24Z</dcterms:created>
  <dcterms:modified xsi:type="dcterms:W3CDTF">2024-07-07T19:43:10Z</dcterms:modified>
</cp:coreProperties>
</file>